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660"/>
    <a:srgbClr val="387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F62BF-03A4-4BE2-B13B-D10F2330700F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CD97A-A288-470C-9E6E-390B797DF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People go through really hard times in this life. What if your hard time is so you will be prepared to help someone else.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CD97A-A288-470C-9E6E-390B797DF6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6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People go through really hard times in this life. What if your hard time is so you will be prepared to help someone else.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CD97A-A288-470C-9E6E-390B797DF6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People go through really hard times in this life. What if your hard time is so you will be prepared to help someone else.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CD97A-A288-470C-9E6E-390B797DF6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2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77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67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7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5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1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0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7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0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8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8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BDABCAD-912F-42B4-84FC-933707979D4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64F4F-A782-4162-9816-9903A9994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2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women listening in a meeting">
            <a:extLst>
              <a:ext uri="{FF2B5EF4-FFF2-40B4-BE49-F238E27FC236}">
                <a16:creationId xmlns:a16="http://schemas.microsoft.com/office/drawing/2014/main" id="{EBB0061B-60CA-4851-BB4A-24B27C5F2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r="14743" b="-2"/>
          <a:stretch/>
        </p:blipFill>
        <p:spPr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pic>
        <p:nvPicPr>
          <p:cNvPr id="11" name="Picture 10" descr="Red and white skyscrapers">
            <a:extLst>
              <a:ext uri="{FF2B5EF4-FFF2-40B4-BE49-F238E27FC236}">
                <a16:creationId xmlns:a16="http://schemas.microsoft.com/office/drawing/2014/main" id="{0E2A7995-DB88-463B-83BA-6EF826331A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1" r="3" b="3"/>
          <a:stretch/>
        </p:blipFill>
        <p:spPr>
          <a:xfrm>
            <a:off x="8131987" y="0"/>
            <a:ext cx="4059709" cy="4542350"/>
          </a:xfrm>
          <a:custGeom>
            <a:avLst/>
            <a:gdLst/>
            <a:ahLst/>
            <a:cxnLst/>
            <a:rect l="l" t="t" r="r" b="b"/>
            <a:pathLst>
              <a:path w="4059709" h="4542350">
                <a:moveTo>
                  <a:pt x="0" y="0"/>
                </a:moveTo>
                <a:lnTo>
                  <a:pt x="4059709" y="0"/>
                </a:lnTo>
                <a:lnTo>
                  <a:pt x="4059709" y="4057991"/>
                </a:lnTo>
                <a:lnTo>
                  <a:pt x="3782959" y="4110187"/>
                </a:lnTo>
                <a:lnTo>
                  <a:pt x="3507426" y="4159931"/>
                </a:lnTo>
                <a:lnTo>
                  <a:pt x="3230675" y="4208624"/>
                </a:lnTo>
                <a:lnTo>
                  <a:pt x="2952704" y="4250310"/>
                </a:lnTo>
                <a:lnTo>
                  <a:pt x="2675953" y="4292347"/>
                </a:lnTo>
                <a:lnTo>
                  <a:pt x="2397982" y="4331582"/>
                </a:lnTo>
                <a:lnTo>
                  <a:pt x="2123669" y="4365211"/>
                </a:lnTo>
                <a:lnTo>
                  <a:pt x="1845698" y="4397089"/>
                </a:lnTo>
                <a:lnTo>
                  <a:pt x="1568947" y="4426165"/>
                </a:lnTo>
                <a:lnTo>
                  <a:pt x="1297072" y="4451387"/>
                </a:lnTo>
                <a:lnTo>
                  <a:pt x="1021540" y="4476609"/>
                </a:lnTo>
                <a:lnTo>
                  <a:pt x="749665" y="4497628"/>
                </a:lnTo>
                <a:lnTo>
                  <a:pt x="477790" y="4514092"/>
                </a:lnTo>
                <a:lnTo>
                  <a:pt x="207135" y="4531258"/>
                </a:lnTo>
                <a:lnTo>
                  <a:pt x="0" y="454235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2C8141-B4F2-4528-B6F7-081AC002D7BA}"/>
              </a:ext>
            </a:extLst>
          </p:cNvPr>
          <p:cNvSpPr txBox="1"/>
          <p:nvPr/>
        </p:nvSpPr>
        <p:spPr>
          <a:xfrm>
            <a:off x="892199" y="5322074"/>
            <a:ext cx="10407602" cy="868026"/>
          </a:xfrm>
          <a:prstGeom prst="rect">
            <a:avLst/>
          </a:prstGeom>
          <a:effectLst>
            <a:outerShdw dist="25400" dir="5400000" algn="ctr" rotWithShape="0">
              <a:srgbClr val="000000">
                <a:alpha val="59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u="sng" dirty="0">
                <a:solidFill>
                  <a:srgbClr val="EBEBEB"/>
                </a:solidFill>
                <a:effectLst>
                  <a:outerShdw blurRad="50800" dist="101600" dir="2700000" algn="ctr" rotWithShape="0">
                    <a:schemeClr val="accent5">
                      <a:lumMod val="40000"/>
                      <a:lumOff val="6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Serving all of God’s children in the Workplace</a:t>
            </a:r>
          </a:p>
        </p:txBody>
      </p:sp>
      <p:pic>
        <p:nvPicPr>
          <p:cNvPr id="9" name="Picture 8" descr="Smiling man talking on cell phone">
            <a:extLst>
              <a:ext uri="{FF2B5EF4-FFF2-40B4-BE49-F238E27FC236}">
                <a16:creationId xmlns:a16="http://schemas.microsoft.com/office/drawing/2014/main" id="{3F8AC9F2-4356-4106-BA5A-EEC83603D2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 r="4737" b="-1"/>
          <a:stretch/>
        </p:blipFill>
        <p:spPr>
          <a:xfrm>
            <a:off x="4060015" y="10"/>
            <a:ext cx="4071972" cy="4583093"/>
          </a:xfrm>
          <a:custGeom>
            <a:avLst/>
            <a:gdLst/>
            <a:ahLst/>
            <a:cxnLst/>
            <a:rect l="l" t="t" r="r" b="b"/>
            <a:pathLst>
              <a:path w="4071972" h="4583103">
                <a:moveTo>
                  <a:pt x="0" y="0"/>
                </a:moveTo>
                <a:lnTo>
                  <a:pt x="4071972" y="0"/>
                </a:lnTo>
                <a:lnTo>
                  <a:pt x="4071972" y="4542358"/>
                </a:lnTo>
                <a:lnTo>
                  <a:pt x="4011042" y="4545620"/>
                </a:lnTo>
                <a:lnTo>
                  <a:pt x="3745263" y="4555779"/>
                </a:lnTo>
                <a:lnTo>
                  <a:pt x="3479483" y="4564537"/>
                </a:lnTo>
                <a:lnTo>
                  <a:pt x="3216143" y="4572944"/>
                </a:lnTo>
                <a:lnTo>
                  <a:pt x="2956461" y="4576798"/>
                </a:lnTo>
                <a:lnTo>
                  <a:pt x="2696778" y="4581001"/>
                </a:lnTo>
                <a:lnTo>
                  <a:pt x="2440752" y="4583103"/>
                </a:lnTo>
                <a:lnTo>
                  <a:pt x="2187164" y="4581001"/>
                </a:lnTo>
                <a:lnTo>
                  <a:pt x="1936015" y="4581001"/>
                </a:lnTo>
                <a:lnTo>
                  <a:pt x="1687305" y="4576798"/>
                </a:lnTo>
                <a:lnTo>
                  <a:pt x="1443471" y="4570492"/>
                </a:lnTo>
                <a:lnTo>
                  <a:pt x="1202077" y="4564537"/>
                </a:lnTo>
                <a:lnTo>
                  <a:pt x="965557" y="4557881"/>
                </a:lnTo>
                <a:lnTo>
                  <a:pt x="730256" y="4547722"/>
                </a:lnTo>
                <a:lnTo>
                  <a:pt x="498615" y="4536862"/>
                </a:lnTo>
                <a:lnTo>
                  <a:pt x="271848" y="4527054"/>
                </a:lnTo>
                <a:lnTo>
                  <a:pt x="0" y="45100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995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are God’s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5705C-CBB7-4B1C-9A16-1C90DB57E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en-US" sz="2800" u="sng" dirty="0"/>
              <a:t>John 3:16</a:t>
            </a:r>
            <a:r>
              <a:rPr lang="en-US" sz="2800" dirty="0"/>
              <a:t> </a:t>
            </a:r>
            <a:r>
              <a:rPr lang="en-US" dirty="0"/>
              <a:t>– “For God so loved the </a:t>
            </a:r>
            <a:r>
              <a:rPr lang="en-US" b="1" u="sng" dirty="0"/>
              <a:t>WORLD</a:t>
            </a:r>
            <a:r>
              <a:rPr lang="en-US" dirty="0"/>
              <a:t> that He gave His one and only Son…”</a:t>
            </a:r>
          </a:p>
          <a:p>
            <a:endParaRPr lang="en-US" dirty="0"/>
          </a:p>
          <a:p>
            <a:r>
              <a:rPr lang="en-US" sz="2800" u="sng" dirty="0"/>
              <a:t>Colossians 1:16</a:t>
            </a:r>
            <a:r>
              <a:rPr lang="en-US" sz="2800" dirty="0"/>
              <a:t> </a:t>
            </a:r>
            <a:r>
              <a:rPr lang="en-US" dirty="0"/>
              <a:t>– “For in Him all things were created…all things have been created through Him and for Him.”</a:t>
            </a:r>
          </a:p>
          <a:p>
            <a:endParaRPr lang="en-US" dirty="0"/>
          </a:p>
          <a:p>
            <a:r>
              <a:rPr lang="en-US" sz="2800" u="sng" dirty="0"/>
              <a:t>Acts 17:25</a:t>
            </a:r>
            <a:r>
              <a:rPr lang="en-US" sz="2800" dirty="0"/>
              <a:t> </a:t>
            </a:r>
            <a:r>
              <a:rPr lang="en-US" dirty="0"/>
              <a:t>– “…He Himself gives everyone life and breath and everything else.”</a:t>
            </a:r>
          </a:p>
        </p:txBody>
      </p:sp>
    </p:spTree>
    <p:extLst>
      <p:ext uri="{BB962C8B-B14F-4D97-AF65-F5344CB8AC3E}">
        <p14:creationId xmlns:p14="http://schemas.microsoft.com/office/powerpoint/2010/main" val="72146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Who should we serve?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80105-D74A-4D8C-865D-282DDD4B8DA2}"/>
              </a:ext>
            </a:extLst>
          </p:cNvPr>
          <p:cNvSpPr/>
          <p:nvPr/>
        </p:nvSpPr>
        <p:spPr>
          <a:xfrm rot="19912161">
            <a:off x="1015316" y="2836707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Catholics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40E74-0124-480D-B88B-D30ABF1CF95E}"/>
              </a:ext>
            </a:extLst>
          </p:cNvPr>
          <p:cNvSpPr/>
          <p:nvPr/>
        </p:nvSpPr>
        <p:spPr>
          <a:xfrm rot="1654158">
            <a:off x="7906176" y="2917702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Baptists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9D7C0A-31B3-4690-A122-0A999EF7E82E}"/>
              </a:ext>
            </a:extLst>
          </p:cNvPr>
          <p:cNvSpPr/>
          <p:nvPr/>
        </p:nvSpPr>
        <p:spPr>
          <a:xfrm>
            <a:off x="4237168" y="3510572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Mormons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5AF6AD-E4D5-4F24-A45F-11145FDD4500}"/>
              </a:ext>
            </a:extLst>
          </p:cNvPr>
          <p:cNvSpPr/>
          <p:nvPr/>
        </p:nvSpPr>
        <p:spPr>
          <a:xfrm rot="1172058">
            <a:off x="650378" y="4825601"/>
            <a:ext cx="477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Hebrew Roots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FFA128-FFEA-4784-8F83-3F81B3D2864D}"/>
              </a:ext>
            </a:extLst>
          </p:cNvPr>
          <p:cNvSpPr/>
          <p:nvPr/>
        </p:nvSpPr>
        <p:spPr>
          <a:xfrm rot="20193467">
            <a:off x="7469421" y="4915244"/>
            <a:ext cx="2816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Muslims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F8944-C514-4A2D-9079-60E846CDDACC}"/>
              </a:ext>
            </a:extLst>
          </p:cNvPr>
          <p:cNvSpPr/>
          <p:nvPr/>
        </p:nvSpPr>
        <p:spPr>
          <a:xfrm rot="20661543">
            <a:off x="4907796" y="4461995"/>
            <a:ext cx="2414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Hindus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D2DFEA-2D65-4315-AE01-B327382EB123}"/>
              </a:ext>
            </a:extLst>
          </p:cNvPr>
          <p:cNvSpPr/>
          <p:nvPr/>
        </p:nvSpPr>
        <p:spPr>
          <a:xfrm rot="987966">
            <a:off x="4805352" y="2472617"/>
            <a:ext cx="3315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Buddhists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D3833-3946-4805-8D91-B774E32F50AC}"/>
              </a:ext>
            </a:extLst>
          </p:cNvPr>
          <p:cNvSpPr/>
          <p:nvPr/>
        </p:nvSpPr>
        <p:spPr>
          <a:xfrm>
            <a:off x="9022180" y="5728717"/>
            <a:ext cx="2662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Pagans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F2C683-EF24-4819-AF91-C3299268AFD5}"/>
              </a:ext>
            </a:extLst>
          </p:cNvPr>
          <p:cNvSpPr/>
          <p:nvPr/>
        </p:nvSpPr>
        <p:spPr>
          <a:xfrm>
            <a:off x="1019235" y="5597183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Atheists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6EDE4C-5437-4EC2-B543-AE64F2575304}"/>
              </a:ext>
            </a:extLst>
          </p:cNvPr>
          <p:cNvSpPr/>
          <p:nvPr/>
        </p:nvSpPr>
        <p:spPr>
          <a:xfrm>
            <a:off x="7816313" y="3908405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Jews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6435C6-EAE2-4437-962E-5B3C1ED6FD9F}"/>
              </a:ext>
            </a:extLst>
          </p:cNvPr>
          <p:cNvSpPr txBox="1"/>
          <p:nvPr/>
        </p:nvSpPr>
        <p:spPr>
          <a:xfrm>
            <a:off x="1728688" y="2842708"/>
            <a:ext cx="9414267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/>
              <a:t>Paul said, “I have become </a:t>
            </a:r>
            <a:r>
              <a:rPr lang="en-US" sz="5400" b="1" u="sng" dirty="0"/>
              <a:t>all things </a:t>
            </a:r>
            <a:r>
              <a:rPr lang="en-US" sz="5400" b="1" dirty="0"/>
              <a:t>to </a:t>
            </a:r>
            <a:r>
              <a:rPr lang="en-US" sz="5400" b="1" u="sng" dirty="0"/>
              <a:t>all people </a:t>
            </a:r>
            <a:r>
              <a:rPr lang="en-US" sz="5400" b="1" dirty="0"/>
              <a:t>so that by all possible means I might save some. </a:t>
            </a:r>
          </a:p>
        </p:txBody>
      </p:sp>
    </p:spTree>
    <p:extLst>
      <p:ext uri="{BB962C8B-B14F-4D97-AF65-F5344CB8AC3E}">
        <p14:creationId xmlns:p14="http://schemas.microsoft.com/office/powerpoint/2010/main" val="344864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Saint Francis of Assisi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8AA619-AAD0-4986-B245-05A924A7E2E8}"/>
              </a:ext>
            </a:extLst>
          </p:cNvPr>
          <p:cNvSpPr txBox="1"/>
          <p:nvPr/>
        </p:nvSpPr>
        <p:spPr>
          <a:xfrm>
            <a:off x="864066" y="2567031"/>
            <a:ext cx="1043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Preach the gospel at all times and if necessary…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C36CC-76B6-423A-BE9F-99C8CDC53F11}"/>
              </a:ext>
            </a:extLst>
          </p:cNvPr>
          <p:cNvSpPr txBox="1"/>
          <p:nvPr/>
        </p:nvSpPr>
        <p:spPr>
          <a:xfrm>
            <a:off x="1103312" y="4417560"/>
            <a:ext cx="7772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USE WORDS!!!</a:t>
            </a:r>
          </a:p>
        </p:txBody>
      </p:sp>
    </p:spTree>
    <p:extLst>
      <p:ext uri="{BB962C8B-B14F-4D97-AF65-F5344CB8AC3E}">
        <p14:creationId xmlns:p14="http://schemas.microsoft.com/office/powerpoint/2010/main" val="251158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are you where you are???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ACA52-32B0-4A7C-B6B7-60F6089FC34B}"/>
              </a:ext>
            </a:extLst>
          </p:cNvPr>
          <p:cNvSpPr txBox="1"/>
          <p:nvPr/>
        </p:nvSpPr>
        <p:spPr>
          <a:xfrm>
            <a:off x="864066" y="2567031"/>
            <a:ext cx="104359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Ephesians 2:10 -  “For we are God’s handiwork, created in Christ Jesus to do good works, which God prepared in advance for us to do.” </a:t>
            </a:r>
            <a:r>
              <a:rPr lang="en-US" sz="2400" b="1" dirty="0"/>
              <a:t>(NIV)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72451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489567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are you where you are???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EACA52-32B0-4A7C-B6B7-60F6089FC34B}"/>
              </a:ext>
            </a:extLst>
          </p:cNvPr>
          <p:cNvSpPr txBox="1"/>
          <p:nvPr/>
        </p:nvSpPr>
        <p:spPr>
          <a:xfrm>
            <a:off x="864066" y="2567031"/>
            <a:ext cx="10435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You have been placed where you are for a reason: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792BAF-AD51-4C8D-9C52-28DF605E51DF}"/>
              </a:ext>
            </a:extLst>
          </p:cNvPr>
          <p:cNvSpPr txBox="1"/>
          <p:nvPr/>
        </p:nvSpPr>
        <p:spPr>
          <a:xfrm>
            <a:off x="715916" y="4641619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Love them first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26339C-0DE4-4A59-AAAF-C15918A9E6EE}"/>
              </a:ext>
            </a:extLst>
          </p:cNvPr>
          <p:cNvSpPr txBox="1"/>
          <p:nvPr/>
        </p:nvSpPr>
        <p:spPr>
          <a:xfrm>
            <a:off x="715498" y="5146547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Share Life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A6BF3A-413D-4B03-987D-85B59F0AE8AA}"/>
              </a:ext>
            </a:extLst>
          </p:cNvPr>
          <p:cNvSpPr txBox="1"/>
          <p:nvPr/>
        </p:nvSpPr>
        <p:spPr>
          <a:xfrm>
            <a:off x="715498" y="5709994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Serve/Help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5C93DA-F433-467B-9EBF-12BF49128606}"/>
              </a:ext>
            </a:extLst>
          </p:cNvPr>
          <p:cNvSpPr txBox="1"/>
          <p:nvPr/>
        </p:nvSpPr>
        <p:spPr>
          <a:xfrm>
            <a:off x="5990142" y="4641619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Consistently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05397-8F9B-4C31-896E-14D5B570D56C}"/>
              </a:ext>
            </a:extLst>
          </p:cNvPr>
          <p:cNvSpPr txBox="1"/>
          <p:nvPr/>
        </p:nvSpPr>
        <p:spPr>
          <a:xfrm>
            <a:off x="5990142" y="5186774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Jesus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972E7-8388-4B9A-9A8D-E72F6D59DB65}"/>
              </a:ext>
            </a:extLst>
          </p:cNvPr>
          <p:cNvSpPr txBox="1"/>
          <p:nvPr/>
        </p:nvSpPr>
        <p:spPr>
          <a:xfrm>
            <a:off x="5990142" y="5709994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Doctrine Stuff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1859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489567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Examples: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B2FC4B-0241-42A4-88EA-3CC75FEAA2FA}"/>
              </a:ext>
            </a:extLst>
          </p:cNvPr>
          <p:cNvSpPr txBox="1"/>
          <p:nvPr/>
        </p:nvSpPr>
        <p:spPr>
          <a:xfrm>
            <a:off x="667790" y="3484782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Workforce Reductions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0DFE0-467A-49DE-8632-4BE6981F3ACA}"/>
              </a:ext>
            </a:extLst>
          </p:cNvPr>
          <p:cNvSpPr txBox="1"/>
          <p:nvPr/>
        </p:nvSpPr>
        <p:spPr>
          <a:xfrm>
            <a:off x="667372" y="3989710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Atheist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2C1561-5BA7-4FF8-906D-966404EC023E}"/>
              </a:ext>
            </a:extLst>
          </p:cNvPr>
          <p:cNvSpPr txBox="1"/>
          <p:nvPr/>
        </p:nvSpPr>
        <p:spPr>
          <a:xfrm>
            <a:off x="667372" y="4553157"/>
            <a:ext cx="430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Lesbian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D8FE7-D958-44CA-A53A-62DFF972D4DE}"/>
              </a:ext>
            </a:extLst>
          </p:cNvPr>
          <p:cNvSpPr txBox="1"/>
          <p:nvPr/>
        </p:nvSpPr>
        <p:spPr>
          <a:xfrm>
            <a:off x="5942016" y="3484782"/>
            <a:ext cx="430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Never been treated as a person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925780-35A5-4DA4-AA2C-3DD7F728B81C}"/>
              </a:ext>
            </a:extLst>
          </p:cNvPr>
          <p:cNvSpPr txBox="1"/>
          <p:nvPr/>
        </p:nvSpPr>
        <p:spPr>
          <a:xfrm>
            <a:off x="5942015" y="4553157"/>
            <a:ext cx="430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Other Theologians Ask </a:t>
            </a:r>
            <a:r>
              <a:rPr lang="en-US" sz="2800" b="1"/>
              <a:t>for mentoring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632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9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481C-931E-46CC-9222-8002A76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11" y="530664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1FC24-C5E7-4F73-8218-7CE3D1E8F430}"/>
              </a:ext>
            </a:extLst>
          </p:cNvPr>
          <p:cNvSpPr txBox="1"/>
          <p:nvPr/>
        </p:nvSpPr>
        <p:spPr>
          <a:xfrm>
            <a:off x="2504326" y="2928590"/>
            <a:ext cx="60977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www.christiansteps.net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2577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20640</TotalTime>
  <Words>310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Who are God’s children?</vt:lpstr>
      <vt:lpstr>Who should we serve?</vt:lpstr>
      <vt:lpstr>Saint Francis of Assisi</vt:lpstr>
      <vt:lpstr>Why are you where you are???</vt:lpstr>
      <vt:lpstr>Why are you where you are???</vt:lpstr>
      <vt:lpstr>Examples:</vt:lpstr>
      <vt:lpstr>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Kern, Brent D (S&amp;L HHS)</dc:creator>
  <cp:lastModifiedBy>Kern, Brent D (S&amp;L HHS)</cp:lastModifiedBy>
  <cp:revision>16</cp:revision>
  <dcterms:created xsi:type="dcterms:W3CDTF">2021-08-30T18:57:32Z</dcterms:created>
  <dcterms:modified xsi:type="dcterms:W3CDTF">2021-10-10T02:01:42Z</dcterms:modified>
</cp:coreProperties>
</file>